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1"/>
    <p:sldMasterId id="2147484044" r:id="rId2"/>
  </p:sldMasterIdLst>
  <p:notesMasterIdLst>
    <p:notesMasterId r:id="rId4"/>
  </p:notesMasterIdLst>
  <p:handoutMasterIdLst>
    <p:handoutMasterId r:id="rId5"/>
  </p:handoutMasterIdLst>
  <p:sldIdLst>
    <p:sldId id="257" r:id="rId3"/>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6946" autoAdjust="0"/>
    <p:restoredTop sz="94578" autoAdjust="0"/>
  </p:normalViewPr>
  <p:slideViewPr>
    <p:cSldViewPr snapToGrid="0">
      <p:cViewPr varScale="1">
        <p:scale>
          <a:sx n="108" d="100"/>
          <a:sy n="108" d="100"/>
        </p:scale>
        <p:origin x="2656"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8" d="100"/>
          <a:sy n="38" d="100"/>
        </p:scale>
        <p:origin x="-2362" y="-7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8" tIns="47104" rIns="94208" bIns="47104" rtlCol="0"/>
          <a:lstStyle>
            <a:lvl1pPr algn="l">
              <a:defRPr sz="1200"/>
            </a:lvl1pPr>
          </a:lstStyle>
          <a:p>
            <a:endParaRPr lang="en-US" dirty="0"/>
          </a:p>
        </p:txBody>
      </p:sp>
      <p:sp>
        <p:nvSpPr>
          <p:cNvPr id="3" name="Date Placeholder 2"/>
          <p:cNvSpPr>
            <a:spLocks noGrp="1"/>
          </p:cNvSpPr>
          <p:nvPr>
            <p:ph type="dt" sz="quarter" idx="1"/>
          </p:nvPr>
        </p:nvSpPr>
        <p:spPr>
          <a:xfrm>
            <a:off x="4023097" y="0"/>
            <a:ext cx="3077739" cy="469424"/>
          </a:xfrm>
          <a:prstGeom prst="rect">
            <a:avLst/>
          </a:prstGeom>
        </p:spPr>
        <p:txBody>
          <a:bodyPr vert="horz" lIns="94208" tIns="47104" rIns="94208" bIns="47104" rtlCol="0"/>
          <a:lstStyle>
            <a:lvl1pPr algn="r">
              <a:defRPr sz="1200"/>
            </a:lvl1pPr>
          </a:lstStyle>
          <a:p>
            <a:fld id="{B3754067-17B0-4858-AAA3-AAD531FEA35E}" type="datetimeFigureOut">
              <a:rPr lang="en-US" smtClean="0"/>
              <a:pPr/>
              <a:t>7/25/19</a:t>
            </a:fld>
            <a:endParaRPr lang="en-US" dirty="0"/>
          </a:p>
        </p:txBody>
      </p:sp>
      <p:sp>
        <p:nvSpPr>
          <p:cNvPr id="4" name="Footer Placeholder 3"/>
          <p:cNvSpPr>
            <a:spLocks noGrp="1"/>
          </p:cNvSpPr>
          <p:nvPr>
            <p:ph type="ftr" sz="quarter" idx="2"/>
          </p:nvPr>
        </p:nvSpPr>
        <p:spPr>
          <a:xfrm>
            <a:off x="0" y="8917421"/>
            <a:ext cx="3077739" cy="469424"/>
          </a:xfrm>
          <a:prstGeom prst="rect">
            <a:avLst/>
          </a:prstGeom>
        </p:spPr>
        <p:txBody>
          <a:bodyPr vert="horz" lIns="94208" tIns="47104" rIns="94208" bIns="4710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7" y="8917421"/>
            <a:ext cx="3077739" cy="469424"/>
          </a:xfrm>
          <a:prstGeom prst="rect">
            <a:avLst/>
          </a:prstGeom>
        </p:spPr>
        <p:txBody>
          <a:bodyPr vert="horz" lIns="94208" tIns="47104" rIns="94208" bIns="47104" rtlCol="0" anchor="b"/>
          <a:lstStyle>
            <a:lvl1pPr algn="r">
              <a:defRPr sz="1200"/>
            </a:lvl1pPr>
          </a:lstStyle>
          <a:p>
            <a:fld id="{1A612680-5354-4E94-A4F8-A5BEF1D4283C}" type="slidenum">
              <a:rPr lang="en-US" smtClean="0"/>
              <a:pPr/>
              <a:t>‹#›</a:t>
            </a:fld>
            <a:endParaRPr lang="en-US" dirty="0"/>
          </a:p>
        </p:txBody>
      </p:sp>
    </p:spTree>
    <p:extLst>
      <p:ext uri="{BB962C8B-B14F-4D97-AF65-F5344CB8AC3E}">
        <p14:creationId xmlns:p14="http://schemas.microsoft.com/office/powerpoint/2010/main" val="3622776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8" tIns="47104" rIns="94208" bIns="47104" rtlCol="0"/>
          <a:lstStyle>
            <a:lvl1pPr algn="l">
              <a:defRPr sz="1200"/>
            </a:lvl1pPr>
          </a:lstStyle>
          <a:p>
            <a:endParaRPr lang="en-US" dirty="0"/>
          </a:p>
        </p:txBody>
      </p:sp>
      <p:sp>
        <p:nvSpPr>
          <p:cNvPr id="3" name="Date Placeholder 2"/>
          <p:cNvSpPr>
            <a:spLocks noGrp="1"/>
          </p:cNvSpPr>
          <p:nvPr>
            <p:ph type="dt" idx="1"/>
          </p:nvPr>
        </p:nvSpPr>
        <p:spPr>
          <a:xfrm>
            <a:off x="4023097" y="0"/>
            <a:ext cx="3077739" cy="469424"/>
          </a:xfrm>
          <a:prstGeom prst="rect">
            <a:avLst/>
          </a:prstGeom>
        </p:spPr>
        <p:txBody>
          <a:bodyPr vert="horz" lIns="94208" tIns="47104" rIns="94208" bIns="47104" rtlCol="0"/>
          <a:lstStyle>
            <a:lvl1pPr algn="r">
              <a:defRPr sz="1200"/>
            </a:lvl1pPr>
          </a:lstStyle>
          <a:p>
            <a:fld id="{1AC57772-A283-4B77-B757-6A64D06FF979}" type="datetimeFigureOut">
              <a:rPr lang="en-US" smtClean="0"/>
              <a:pPr/>
              <a:t>7/25/19</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08" tIns="47104" rIns="94208" bIns="47104" rtlCol="0" anchor="ctr"/>
          <a:lstStyle/>
          <a:p>
            <a:endParaRPr lang="en-US" dirty="0"/>
          </a:p>
        </p:txBody>
      </p:sp>
      <p:sp>
        <p:nvSpPr>
          <p:cNvPr id="5" name="Notes Placeholder 4"/>
          <p:cNvSpPr>
            <a:spLocks noGrp="1"/>
          </p:cNvSpPr>
          <p:nvPr>
            <p:ph type="body" sz="quarter" idx="3"/>
          </p:nvPr>
        </p:nvSpPr>
        <p:spPr>
          <a:xfrm>
            <a:off x="710250" y="4459527"/>
            <a:ext cx="5681980" cy="4224814"/>
          </a:xfrm>
          <a:prstGeom prst="rect">
            <a:avLst/>
          </a:prstGeom>
        </p:spPr>
        <p:txBody>
          <a:bodyPr vert="horz" lIns="94208" tIns="47104" rIns="94208" bIns="471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1"/>
            <a:ext cx="3077739" cy="469424"/>
          </a:xfrm>
          <a:prstGeom prst="rect">
            <a:avLst/>
          </a:prstGeom>
        </p:spPr>
        <p:txBody>
          <a:bodyPr vert="horz" lIns="94208" tIns="47104" rIns="94208" bIns="4710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7" y="8917421"/>
            <a:ext cx="3077739" cy="469424"/>
          </a:xfrm>
          <a:prstGeom prst="rect">
            <a:avLst/>
          </a:prstGeom>
        </p:spPr>
        <p:txBody>
          <a:bodyPr vert="horz" lIns="94208" tIns="47104" rIns="94208" bIns="47104" rtlCol="0" anchor="b"/>
          <a:lstStyle>
            <a:lvl1pPr algn="r">
              <a:defRPr sz="1200"/>
            </a:lvl1pPr>
          </a:lstStyle>
          <a:p>
            <a:fld id="{3D7660D5-B47F-4D6B-AA00-279EED6355F0}" type="slidenum">
              <a:rPr lang="en-US" smtClean="0"/>
              <a:pPr/>
              <a:t>‹#›</a:t>
            </a:fld>
            <a:endParaRPr lang="en-US" dirty="0"/>
          </a:p>
        </p:txBody>
      </p:sp>
    </p:spTree>
    <p:extLst>
      <p:ext uri="{BB962C8B-B14F-4D97-AF65-F5344CB8AC3E}">
        <p14:creationId xmlns:p14="http://schemas.microsoft.com/office/powerpoint/2010/main" val="50866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400800"/>
            <a:chOff x="0" y="0"/>
            <a:chExt cx="9144000" cy="6400800"/>
          </a:xfrm>
        </p:grpSpPr>
        <p:sp>
          <p:nvSpPr>
            <p:cNvPr id="5" name="Rectangle 4"/>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nvGrpSpPr>
            <p:cNvPr id="6" name="Group 10"/>
            <p:cNvGrpSpPr>
              <a:grpSpLocks/>
            </p:cNvGrpSpPr>
            <p:nvPr/>
          </p:nvGrpSpPr>
          <p:grpSpPr bwMode="auto">
            <a:xfrm>
              <a:off x="0" y="0"/>
              <a:ext cx="9144000" cy="6400800"/>
              <a:chOff x="0" y="0"/>
              <a:chExt cx="9144000" cy="6400800"/>
            </a:xfrm>
          </p:grpSpPr>
          <p:sp>
            <p:nvSpPr>
              <p:cNvPr id="8" name="Rectangle 7"/>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9" name="Rectangle 8"/>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sp>
          <p:nvSpPr>
            <p:cNvPr id="7" name="Rectangle 6"/>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
        <p:nvSpPr>
          <p:cNvPr id="10" name="Date Placeholder 3"/>
          <p:cNvSpPr>
            <a:spLocks noGrp="1"/>
          </p:cNvSpPr>
          <p:nvPr>
            <p:ph type="dt" sz="half" idx="10"/>
          </p:nvPr>
        </p:nvSpPr>
        <p:spPr>
          <a:xfrm>
            <a:off x="6934200" y="6553200"/>
            <a:ext cx="1676400" cy="228600"/>
          </a:xfrm>
        </p:spPr>
        <p:txBody>
          <a:bodyPr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pPr>
              <a:defRPr/>
            </a:pPr>
            <a:endParaRPr lang="en-US" dirty="0"/>
          </a:p>
        </p:txBody>
      </p:sp>
      <p:sp>
        <p:nvSpPr>
          <p:cNvPr id="11" name="Footer Placeholder 4"/>
          <p:cNvSpPr>
            <a:spLocks noGrp="1"/>
          </p:cNvSpPr>
          <p:nvPr>
            <p:ph type="ftr" sz="quarter" idx="11"/>
          </p:nvPr>
        </p:nvSpPr>
        <p:spPr>
          <a:xfrm>
            <a:off x="1892300" y="6553200"/>
            <a:ext cx="1676400" cy="228600"/>
          </a:xfrm>
        </p:spPr>
        <p:txBody>
          <a:bodyPr anchor="t" anchorCtr="0"/>
          <a:lstStyle>
            <a:lvl1pPr>
              <a:defRPr>
                <a:solidFill>
                  <a:sysClr val="windowText" lastClr="000000"/>
                </a:solidFill>
              </a:defRPr>
            </a:lvl1pPr>
          </a:lstStyle>
          <a:p>
            <a:pPr>
              <a:defRPr/>
            </a:pPr>
            <a:endParaRPr lang="en-US" dirty="0"/>
          </a:p>
        </p:txBody>
      </p:sp>
      <p:sp>
        <p:nvSpPr>
          <p:cNvPr id="12" name="Slide Number Placeholder 5"/>
          <p:cNvSpPr>
            <a:spLocks noGrp="1"/>
          </p:cNvSpPr>
          <p:nvPr>
            <p:ph type="sldNum" sz="quarter" idx="12"/>
          </p:nvPr>
        </p:nvSpPr>
        <p:spPr>
          <a:xfrm>
            <a:off x="8154562" y="6540322"/>
            <a:ext cx="762000" cy="228600"/>
          </a:xfrm>
        </p:spPr>
        <p:txBody>
          <a:bodyPr/>
          <a:lstStyle>
            <a:lvl1pPr algn="ctr">
              <a:defRPr sz="900" kern="1200" cap="small" baseline="0">
                <a:solidFill>
                  <a:sysClr val="windowText" lastClr="000000"/>
                </a:solidFill>
                <a:latin typeface="+mj-lt"/>
                <a:ea typeface="+mn-ea"/>
                <a:cs typeface="+mn-cs"/>
              </a:defRPr>
            </a:lvl1pPr>
          </a:lstStyle>
          <a:p>
            <a:pPr>
              <a:defRPr/>
            </a:pPr>
            <a:fld id="{D7235045-E03E-420D-A8D9-07CEA694AE1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7FFF2B7-3273-4ADD-BFAE-8C90D4C955B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442912" y="457200"/>
            <a:chExt cx="9144000" cy="6858000"/>
          </a:xfrm>
        </p:grpSpPr>
        <p:sp>
          <p:nvSpPr>
            <p:cNvPr id="5" name="Rectangle 4"/>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6" name="Rectangle 5"/>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7" name="Rectangle 6"/>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8" name="Oval 7"/>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3"/>
          <p:cNvSpPr>
            <a:spLocks noGrp="1"/>
          </p:cNvSpPr>
          <p:nvPr>
            <p:ph type="dt" sz="half" idx="10"/>
          </p:nvPr>
        </p:nvSpPr>
        <p:spPr/>
        <p:txBody>
          <a:bodyPr/>
          <a:lstStyle>
            <a:lvl1pPr>
              <a:defRPr/>
            </a:lvl1pPr>
          </a:lstStyle>
          <a:p>
            <a:pPr>
              <a:defRPr/>
            </a:pPr>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dirty="0"/>
          </a:p>
        </p:txBody>
      </p:sp>
      <p:sp>
        <p:nvSpPr>
          <p:cNvPr id="11" name="Slide Number Placeholder 5"/>
          <p:cNvSpPr>
            <a:spLocks noGrp="1"/>
          </p:cNvSpPr>
          <p:nvPr>
            <p:ph type="sldNum" sz="quarter" idx="12"/>
          </p:nvPr>
        </p:nvSpPr>
        <p:spPr>
          <a:xfrm>
            <a:off x="7848600" y="533400"/>
            <a:ext cx="762000" cy="609600"/>
          </a:xfrm>
        </p:spPr>
        <p:txBody>
          <a:bodyPr/>
          <a:lstStyle>
            <a:lvl1pPr>
              <a:defRPr/>
            </a:lvl1pPr>
          </a:lstStyle>
          <a:p>
            <a:pPr>
              <a:defRPr/>
            </a:pPr>
            <a:fld id="{F9B3AE34-27EB-48E2-8C14-A64666446EF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1371600" y="4422775"/>
            <a:ext cx="6400800" cy="1219200"/>
          </a:xfrm>
        </p:spPr>
        <p:txBody>
          <a:bodyPr/>
          <a:lstStyle>
            <a:lvl1pPr marL="0" indent="0" algn="ctr">
              <a:buFontTx/>
              <a:buNone/>
              <a:defRPr sz="1400" b="1">
                <a:solidFill>
                  <a:schemeClr val="accent2"/>
                </a:solidFill>
              </a:defRPr>
            </a:lvl1pPr>
          </a:lstStyle>
          <a:p>
            <a:r>
              <a:rPr lang="en-US"/>
              <a:t>Click to edit Master subtitle style</a:t>
            </a:r>
          </a:p>
        </p:txBody>
      </p:sp>
      <p:sp>
        <p:nvSpPr>
          <p:cNvPr id="132099" name="Rectangle 3"/>
          <p:cNvSpPr>
            <a:spLocks noGrp="1" noChangeArrowheads="1"/>
          </p:cNvSpPr>
          <p:nvPr>
            <p:ph type="ctrTitle"/>
          </p:nvPr>
        </p:nvSpPr>
        <p:spPr>
          <a:xfrm>
            <a:off x="685800" y="2667000"/>
            <a:ext cx="7772400" cy="1470025"/>
          </a:xfrm>
        </p:spPr>
        <p:txBody>
          <a:bodyPr/>
          <a:lstStyle>
            <a:lvl1pPr>
              <a:defRPr sz="3600"/>
            </a:lvl1pPr>
          </a:lstStyle>
          <a:p>
            <a:r>
              <a:rPr lang="en-US"/>
              <a:t>Click to edit Master title style</a:t>
            </a:r>
          </a:p>
        </p:txBody>
      </p:sp>
      <p:sp>
        <p:nvSpPr>
          <p:cNvPr id="4" name="Date Placeholder 3"/>
          <p:cNvSpPr>
            <a:spLocks noGrp="1" noChangeArrowheads="1"/>
          </p:cNvSpPr>
          <p:nvPr>
            <p:ph type="dt" sz="half" idx="10"/>
          </p:nvPr>
        </p:nvSpPr>
        <p:spPr>
          <a:xfrm>
            <a:off x="457200" y="6534150"/>
            <a:ext cx="2133600" cy="476250"/>
          </a:xfrm>
          <a:prstGeom prst="rect">
            <a:avLst/>
          </a:prstGeom>
        </p:spPr>
        <p:txBody>
          <a:bodyPr anchor="t"/>
          <a:lstStyle>
            <a:lvl1pPr>
              <a:defRPr sz="1000"/>
            </a:lvl1pPr>
          </a:lstStyle>
          <a:p>
            <a:pPr>
              <a:defRPr/>
            </a:pPr>
            <a:endParaRPr lang="en-US" b="1" dirty="0">
              <a:solidFill>
                <a:srgbClr val="000000"/>
              </a:solidFill>
              <a:cs typeface="+mn-cs"/>
            </a:endParaRPr>
          </a:p>
        </p:txBody>
      </p:sp>
    </p:spTree>
    <p:extLst>
      <p:ext uri="{BB962C8B-B14F-4D97-AF65-F5344CB8AC3E}">
        <p14:creationId xmlns:p14="http://schemas.microsoft.com/office/powerpoint/2010/main" val="3633016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25566" y="1651475"/>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noChangeArrowheads="1"/>
          </p:cNvSpPr>
          <p:nvPr>
            <p:ph type="dt" sz="half" idx="10"/>
          </p:nvPr>
        </p:nvSpPr>
        <p:spPr>
          <a:xfrm>
            <a:off x="228600" y="6362700"/>
            <a:ext cx="2133600" cy="476250"/>
          </a:xfrm>
          <a:prstGeom prst="rect">
            <a:avLst/>
          </a:prstGeom>
          <a:ln/>
        </p:spPr>
        <p:txBody>
          <a:bodyPr/>
          <a:lstStyle>
            <a:lvl1pPr>
              <a:defRPr/>
            </a:lvl1pPr>
          </a:lstStyle>
          <a:p>
            <a:pPr>
              <a:defRPr/>
            </a:pPr>
            <a:endParaRPr lang="en-US" sz="1200" b="1" dirty="0">
              <a:solidFill>
                <a:srgbClr val="000000"/>
              </a:solidFill>
              <a:cs typeface="+mn-cs"/>
            </a:endParaRPr>
          </a:p>
        </p:txBody>
      </p:sp>
    </p:spTree>
    <p:extLst>
      <p:ext uri="{BB962C8B-B14F-4D97-AF65-F5344CB8AC3E}">
        <p14:creationId xmlns:p14="http://schemas.microsoft.com/office/powerpoint/2010/main" val="1970268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sz="half" idx="10"/>
          </p:nvPr>
        </p:nvSpPr>
        <p:spPr>
          <a:xfrm>
            <a:off x="228600" y="6362700"/>
            <a:ext cx="2133600" cy="476250"/>
          </a:xfrm>
          <a:prstGeom prst="rect">
            <a:avLst/>
          </a:prstGeom>
          <a:ln/>
        </p:spPr>
        <p:txBody>
          <a:bodyPr/>
          <a:lstStyle>
            <a:lvl1pPr>
              <a:defRPr/>
            </a:lvl1pPr>
          </a:lstStyle>
          <a:p>
            <a:pPr>
              <a:defRPr/>
            </a:pPr>
            <a:endParaRPr lang="en-US" sz="1200" b="1" dirty="0">
              <a:solidFill>
                <a:srgbClr val="000000"/>
              </a:solidFill>
              <a:cs typeface="+mn-cs"/>
            </a:endParaRPr>
          </a:p>
        </p:txBody>
      </p:sp>
    </p:spTree>
    <p:extLst>
      <p:ext uri="{BB962C8B-B14F-4D97-AF65-F5344CB8AC3E}">
        <p14:creationId xmlns:p14="http://schemas.microsoft.com/office/powerpoint/2010/main" val="734324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xfrm>
            <a:off x="228600" y="6362700"/>
            <a:ext cx="2133600" cy="476250"/>
          </a:xfrm>
          <a:prstGeom prst="rect">
            <a:avLst/>
          </a:prstGeom>
          <a:ln/>
        </p:spPr>
        <p:txBody>
          <a:bodyPr/>
          <a:lstStyle>
            <a:lvl1pPr>
              <a:defRPr/>
            </a:lvl1pPr>
          </a:lstStyle>
          <a:p>
            <a:pPr>
              <a:defRPr/>
            </a:pPr>
            <a:endParaRPr lang="en-US" sz="1200" b="1" dirty="0">
              <a:solidFill>
                <a:srgbClr val="000000"/>
              </a:solidFill>
              <a:cs typeface="+mn-cs"/>
            </a:endParaRPr>
          </a:p>
        </p:txBody>
      </p:sp>
    </p:spTree>
    <p:extLst>
      <p:ext uri="{BB962C8B-B14F-4D97-AF65-F5344CB8AC3E}">
        <p14:creationId xmlns:p14="http://schemas.microsoft.com/office/powerpoint/2010/main" val="10884495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200" y="1600200"/>
            <a:ext cx="41798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2488" y="1600200"/>
            <a:ext cx="41814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xfrm>
            <a:off x="228600" y="6362700"/>
            <a:ext cx="2133600" cy="476250"/>
          </a:xfrm>
          <a:prstGeom prst="rect">
            <a:avLst/>
          </a:prstGeom>
          <a:ln/>
        </p:spPr>
        <p:txBody>
          <a:bodyPr/>
          <a:lstStyle>
            <a:lvl1pPr>
              <a:defRPr/>
            </a:lvl1pPr>
          </a:lstStyle>
          <a:p>
            <a:pPr>
              <a:defRPr/>
            </a:pPr>
            <a:endParaRPr lang="en-US" sz="1200" b="1" dirty="0">
              <a:solidFill>
                <a:srgbClr val="000000"/>
              </a:solidFill>
              <a:cs typeface="+mn-cs"/>
            </a:endParaRPr>
          </a:p>
        </p:txBody>
      </p:sp>
    </p:spTree>
    <p:extLst>
      <p:ext uri="{BB962C8B-B14F-4D97-AF65-F5344CB8AC3E}">
        <p14:creationId xmlns:p14="http://schemas.microsoft.com/office/powerpoint/2010/main" val="3625636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9" name="Date Placeholder 8"/>
          <p:cNvSpPr>
            <a:spLocks noGrp="1"/>
          </p:cNvSpPr>
          <p:nvPr>
            <p:ph type="dt" sz="half" idx="10"/>
          </p:nvPr>
        </p:nvSpPr>
        <p:spPr/>
        <p:txBody>
          <a:bodyPr/>
          <a:lstStyle/>
          <a:p>
            <a:pPr>
              <a:defRPr/>
            </a:pPr>
            <a:endParaRPr lang="en-US" dirty="0"/>
          </a:p>
        </p:txBody>
      </p:sp>
      <p:sp>
        <p:nvSpPr>
          <p:cNvPr id="10" name="Slide Number Placeholder 9"/>
          <p:cNvSpPr>
            <a:spLocks noGrp="1"/>
          </p:cNvSpPr>
          <p:nvPr>
            <p:ph type="sldNum" sz="quarter" idx="11"/>
          </p:nvPr>
        </p:nvSpPr>
        <p:spPr>
          <a:xfrm>
            <a:off x="8080420" y="6248400"/>
            <a:ext cx="762000" cy="609600"/>
          </a:xfrm>
        </p:spPr>
        <p:txBody>
          <a:bodyPr/>
          <a:lstStyle/>
          <a:p>
            <a:pPr>
              <a:defRPr/>
            </a:pPr>
            <a:fld id="{4E473A47-B678-4DF0-8B24-BF7E12F51EA5}" type="slidenum">
              <a:rPr lang="en-US" smtClean="0"/>
              <a:pPr>
                <a:defRPr/>
              </a:pPr>
              <a:t>‹#›</a:t>
            </a:fld>
            <a:endParaRPr lang="en-US" dirty="0"/>
          </a:p>
        </p:txBody>
      </p:sp>
      <p:sp>
        <p:nvSpPr>
          <p:cNvPr id="11" name="Footer Placeholder 10"/>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sp>
          <p:nvSpPr>
            <p:cNvPr id="5" name="Rectangle 4"/>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6" name="Rectangle 5"/>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7" name="Rectangle 6"/>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sp>
        <p:nvSpPr>
          <p:cNvPr id="2" name="Title 1"/>
          <p:cNvSpPr>
            <a:spLocks noGrp="1"/>
          </p:cNvSpPr>
          <p:nvPr>
            <p:ph type="title"/>
          </p:nvPr>
        </p:nvSpPr>
        <p:spPr>
          <a:xfrm>
            <a:off x="1905000" y="2667000"/>
            <a:ext cx="6629400" cy="1143000"/>
          </a:xfrm>
        </p:spPr>
        <p:txBody>
          <a:bodyPr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a:xfrm>
            <a:off x="6931025" y="6556375"/>
            <a:ext cx="1673225" cy="228600"/>
          </a:xfrm>
        </p:spPr>
        <p:txBody>
          <a:bodyPr/>
          <a:lstStyle>
            <a:lvl1pPr>
              <a:defRPr/>
            </a:lvl1pPr>
          </a:lstStyle>
          <a:p>
            <a:pPr>
              <a:defRPr/>
            </a:pPr>
            <a:endParaRPr lang="en-US" dirty="0"/>
          </a:p>
        </p:txBody>
      </p:sp>
      <p:sp>
        <p:nvSpPr>
          <p:cNvPr id="9" name="Footer Placeholder 4"/>
          <p:cNvSpPr>
            <a:spLocks noGrp="1"/>
          </p:cNvSpPr>
          <p:nvPr>
            <p:ph type="ftr" sz="quarter" idx="11"/>
          </p:nvPr>
        </p:nvSpPr>
        <p:spPr>
          <a:xfrm>
            <a:off x="1892300" y="6556375"/>
            <a:ext cx="1673225" cy="228600"/>
          </a:xfrm>
        </p:spPr>
        <p:txBody>
          <a:bodyPr/>
          <a:lstStyle>
            <a:lvl1pPr>
              <a:defRPr/>
            </a:lvl1pPr>
          </a:lstStyle>
          <a:p>
            <a:pPr>
              <a:defRPr/>
            </a:pPr>
            <a:endParaRPr lang="en-US" dirty="0"/>
          </a:p>
        </p:txBody>
      </p:sp>
      <p:sp>
        <p:nvSpPr>
          <p:cNvPr id="10" name="Slide Number Placeholder 5"/>
          <p:cNvSpPr>
            <a:spLocks noGrp="1"/>
          </p:cNvSpPr>
          <p:nvPr>
            <p:ph type="sldNum" sz="quarter" idx="12"/>
          </p:nvPr>
        </p:nvSpPr>
        <p:spPr>
          <a:xfrm>
            <a:off x="4867275" y="6556375"/>
            <a:ext cx="762000" cy="228600"/>
          </a:xfrm>
        </p:spPr>
        <p:txBody>
          <a:bodyPr/>
          <a:lstStyle>
            <a:lvl1pPr marL="0" algn="ctr" defTabSz="914400" rtl="0" eaLnBrk="1" latinLnBrk="0" hangingPunct="1">
              <a:defRPr sz="900" kern="1200" cap="small" baseline="0">
                <a:solidFill>
                  <a:sysClr val="windowText" lastClr="000000"/>
                </a:solidFill>
                <a:latin typeface="+mj-lt"/>
                <a:ea typeface="+mn-ea"/>
                <a:cs typeface="+mn-cs"/>
              </a:defRPr>
            </a:lvl1pPr>
          </a:lstStyle>
          <a:p>
            <a:pPr>
              <a:defRPr/>
            </a:pPr>
            <a:fld id="{7EC41E31-A0B7-4D0B-B525-B661BF5F91F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D1521C3-531A-49A5-AB97-592D131EE03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rtlCol="0" anchor="ctr">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69E62B0-CD1D-4285-BE37-16B84732551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10"/>
          <p:cNvGrpSpPr>
            <a:grpSpLocks/>
          </p:cNvGrpSpPr>
          <p:nvPr/>
        </p:nvGrpSpPr>
        <p:grpSpPr bwMode="auto">
          <a:xfrm>
            <a:off x="0" y="0"/>
            <a:ext cx="9144000" cy="1676400"/>
            <a:chOff x="0" y="0"/>
            <a:chExt cx="9144000" cy="1676400"/>
          </a:xfrm>
        </p:grpSpPr>
        <p:sp>
          <p:nvSpPr>
            <p:cNvPr id="4" name="Rectangle 3"/>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5" name="Rectangle 4"/>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6" name="Oval 5"/>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7" name="Date Placeholder 2"/>
          <p:cNvSpPr>
            <a:spLocks noGrp="1"/>
          </p:cNvSpPr>
          <p:nvPr>
            <p:ph type="dt" sz="half" idx="10"/>
          </p:nvPr>
        </p:nvSpPr>
        <p:spPr/>
        <p:txBody>
          <a:bodyPr/>
          <a:lstStyle>
            <a:lvl1pPr>
              <a:defRPr/>
            </a:lvl1pPr>
          </a:lstStyle>
          <a:p>
            <a:pPr>
              <a:defRPr/>
            </a:pPr>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dirty="0"/>
          </a:p>
        </p:txBody>
      </p:sp>
      <p:sp>
        <p:nvSpPr>
          <p:cNvPr id="9" name="Slide Number Placeholder 4"/>
          <p:cNvSpPr>
            <a:spLocks noGrp="1"/>
          </p:cNvSpPr>
          <p:nvPr>
            <p:ph type="sldNum" sz="quarter" idx="12"/>
          </p:nvPr>
        </p:nvSpPr>
        <p:spPr/>
        <p:txBody>
          <a:bodyPr/>
          <a:lstStyle>
            <a:lvl1pPr>
              <a:defRPr/>
            </a:lvl1pPr>
          </a:lstStyle>
          <a:p>
            <a:pPr>
              <a:defRPr/>
            </a:pPr>
            <a:fld id="{E502A3D6-A6A1-4DCD-A4E0-B58F10F17BF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1828800" cy="1676400"/>
            <a:chOff x="457200" y="457200"/>
            <a:chExt cx="1828800" cy="1676400"/>
          </a:xfrm>
        </p:grpSpPr>
        <p:sp>
          <p:nvSpPr>
            <p:cNvPr id="3" name="Rectangle 2"/>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4" name="Oval 3"/>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sp>
        <p:nvSpPr>
          <p:cNvPr id="5" name="Date Placeholder 1"/>
          <p:cNvSpPr>
            <a:spLocks noGrp="1"/>
          </p:cNvSpPr>
          <p:nvPr>
            <p:ph type="dt" sz="half" idx="10"/>
          </p:nvPr>
        </p:nvSpPr>
        <p:spPr/>
        <p:txBody>
          <a:bodyPr/>
          <a:lstStyle>
            <a:lvl1pPr>
              <a:defRPr/>
            </a:lvl1pPr>
          </a:lstStyle>
          <a:p>
            <a:pPr>
              <a:defRPr/>
            </a:pPr>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3"/>
          <p:cNvSpPr>
            <a:spLocks noGrp="1"/>
          </p:cNvSpPr>
          <p:nvPr>
            <p:ph type="sldNum" sz="quarter" idx="12"/>
          </p:nvPr>
        </p:nvSpPr>
        <p:spPr/>
        <p:txBody>
          <a:bodyPr/>
          <a:lstStyle>
            <a:lvl1pPr>
              <a:defRPr/>
            </a:lvl1pPr>
          </a:lstStyle>
          <a:p>
            <a:pPr>
              <a:defRPr/>
            </a:pPr>
            <a:fld id="{CB00E541-4D74-4462-8503-37BE3FB07D9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788295D-A78F-422B-ADAD-DC0E8D4616D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noProof="0" dirty="0"/>
          </a:p>
        </p:txBody>
      </p:sp>
      <p:sp>
        <p:nvSpPr>
          <p:cNvPr id="4" name="Text Placeholder 3"/>
          <p:cNvSpPr>
            <a:spLocks noGrp="1"/>
          </p:cNvSpPr>
          <p:nvPr>
            <p:ph type="body" sz="half" idx="2"/>
          </p:nvPr>
        </p:nvSpPr>
        <p:spPr>
          <a:xfrm>
            <a:off x="164592" y="3031489"/>
            <a:ext cx="1527048" cy="2359152"/>
          </a:xfrm>
        </p:spPr>
        <p:txBody>
          <a:bodyPr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B38DC5F-6C56-499A-8775-664392E13FB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dirty="0"/>
            </a:p>
          </p:txBody>
        </p:sp>
      </p:grpSp>
      <p:sp>
        <p:nvSpPr>
          <p:cNvPr id="1027" name="Text Placeholder 2"/>
          <p:cNvSpPr>
            <a:spLocks noGrp="1"/>
          </p:cNvSpPr>
          <p:nvPr>
            <p:ph type="body" idx="1"/>
          </p:nvPr>
        </p:nvSpPr>
        <p:spPr bwMode="auto">
          <a:xfrm>
            <a:off x="2438400" y="2286000"/>
            <a:ext cx="62484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6553200" y="6351588"/>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pPr>
              <a:defRPr/>
            </a:pPr>
            <a:endParaRPr lang="en-US" dirty="0"/>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pPr>
              <a:defRPr/>
            </a:pPr>
            <a:endParaRPr lang="en-US" dirty="0"/>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pPr>
              <a:defRPr/>
            </a:pPr>
            <a:fld id="{4E473A47-B678-4DF0-8B24-BF7E12F51EA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91" r:id="rId1"/>
    <p:sldLayoutId id="2147483985" r:id="rId2"/>
    <p:sldLayoutId id="2147483992" r:id="rId3"/>
    <p:sldLayoutId id="2147483986" r:id="rId4"/>
    <p:sldLayoutId id="2147483987" r:id="rId5"/>
    <p:sldLayoutId id="2147483993" r:id="rId6"/>
    <p:sldLayoutId id="2147483994" r:id="rId7"/>
    <p:sldLayoutId id="2147483988" r:id="rId8"/>
    <p:sldLayoutId id="2147483989" r:id="rId9"/>
    <p:sldLayoutId id="2147483990" r:id="rId10"/>
    <p:sldLayoutId id="2147483995" r:id="rId11"/>
  </p:sldLayoutIdLst>
  <p:hf hdr="0" ftr="0" dt="0"/>
  <p:txStyles>
    <p:titleStyle>
      <a:lvl1pPr algn="r" rtl="0" eaLnBrk="0" fontAlgn="base" hangingPunct="0">
        <a:spcBef>
          <a:spcPct val="0"/>
        </a:spcBef>
        <a:spcAft>
          <a:spcPct val="0"/>
        </a:spcAft>
        <a:defRPr sz="4400" kern="1200" cap="small" spc="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Trebuchet MS" pitchFamily="34" charset="0"/>
        </a:defRPr>
      </a:lvl2pPr>
      <a:lvl3pPr algn="r" rtl="0" eaLnBrk="0" fontAlgn="base" hangingPunct="0">
        <a:spcBef>
          <a:spcPct val="0"/>
        </a:spcBef>
        <a:spcAft>
          <a:spcPct val="0"/>
        </a:spcAft>
        <a:defRPr sz="4400">
          <a:solidFill>
            <a:schemeClr val="tx1"/>
          </a:solidFill>
          <a:latin typeface="Trebuchet MS" pitchFamily="34" charset="0"/>
        </a:defRPr>
      </a:lvl3pPr>
      <a:lvl4pPr algn="r" rtl="0" eaLnBrk="0" fontAlgn="base" hangingPunct="0">
        <a:spcBef>
          <a:spcPct val="0"/>
        </a:spcBef>
        <a:spcAft>
          <a:spcPct val="0"/>
        </a:spcAft>
        <a:defRPr sz="4400">
          <a:solidFill>
            <a:schemeClr val="tx1"/>
          </a:solidFill>
          <a:latin typeface="Trebuchet MS" pitchFamily="34" charset="0"/>
        </a:defRPr>
      </a:lvl4pPr>
      <a:lvl5pPr algn="r" rtl="0" eaLnBrk="0" fontAlgn="base" hangingPunct="0">
        <a:spcBef>
          <a:spcPct val="0"/>
        </a:spcBef>
        <a:spcAft>
          <a:spcPct val="0"/>
        </a:spcAft>
        <a:defRPr sz="4400">
          <a:solidFill>
            <a:schemeClr val="tx1"/>
          </a:solidFill>
          <a:latin typeface="Trebuchet MS" pitchFamily="34" charset="0"/>
        </a:defRPr>
      </a:lvl5pPr>
      <a:lvl6pPr marL="457200" algn="r" rtl="0" fontAlgn="base">
        <a:spcBef>
          <a:spcPct val="0"/>
        </a:spcBef>
        <a:spcAft>
          <a:spcPct val="0"/>
        </a:spcAft>
        <a:defRPr sz="4400">
          <a:solidFill>
            <a:schemeClr val="tx1"/>
          </a:solidFill>
          <a:latin typeface="Trebuchet MS" pitchFamily="34" charset="0"/>
        </a:defRPr>
      </a:lvl6pPr>
      <a:lvl7pPr marL="914400" algn="r" rtl="0" fontAlgn="base">
        <a:spcBef>
          <a:spcPct val="0"/>
        </a:spcBef>
        <a:spcAft>
          <a:spcPct val="0"/>
        </a:spcAft>
        <a:defRPr sz="4400">
          <a:solidFill>
            <a:schemeClr val="tx1"/>
          </a:solidFill>
          <a:latin typeface="Trebuchet MS" pitchFamily="34" charset="0"/>
        </a:defRPr>
      </a:lvl7pPr>
      <a:lvl8pPr marL="1371600" algn="r" rtl="0" fontAlgn="base">
        <a:spcBef>
          <a:spcPct val="0"/>
        </a:spcBef>
        <a:spcAft>
          <a:spcPct val="0"/>
        </a:spcAft>
        <a:defRPr sz="4400">
          <a:solidFill>
            <a:schemeClr val="tx1"/>
          </a:solidFill>
          <a:latin typeface="Trebuchet MS" pitchFamily="34" charset="0"/>
        </a:defRPr>
      </a:lvl8pPr>
      <a:lvl9pPr marL="1828800" algn="r" rtl="0" fontAlgn="base">
        <a:spcBef>
          <a:spcPct val="0"/>
        </a:spcBef>
        <a:spcAft>
          <a:spcPct val="0"/>
        </a:spcAft>
        <a:defRPr sz="4400">
          <a:solidFill>
            <a:schemeClr val="tx1"/>
          </a:solidFill>
          <a:latin typeface="Trebuchet MS" pitchFamily="34" charset="0"/>
        </a:defRPr>
      </a:lvl9pPr>
    </p:titleStyle>
    <p:bodyStyle>
      <a:lvl1pPr marL="457200" indent="-457200" algn="l" rtl="0" eaLnBrk="0" fontAlgn="base" hangingPunct="0">
        <a:spcBef>
          <a:spcPts val="1800"/>
        </a:spcBef>
        <a:spcAft>
          <a:spcPct val="0"/>
        </a:spcAft>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rtl="0" eaLnBrk="0" fontAlgn="base" hangingPunct="0">
        <a:spcBef>
          <a:spcPts val="1800"/>
        </a:spcBef>
        <a:spcAft>
          <a:spcPct val="0"/>
        </a:spcAft>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rtl="0" eaLnBrk="0" fontAlgn="base" hangingPunct="0">
        <a:spcBef>
          <a:spcPts val="1200"/>
        </a:spcBef>
        <a:spcAft>
          <a:spcPct val="0"/>
        </a:spcAft>
        <a:buClr>
          <a:srgbClr val="D2DA7A"/>
        </a:buClr>
        <a:buSzPct val="80000"/>
        <a:buFont typeface="Wingdings" pitchFamily="2" charset="2"/>
        <a:buChar char=""/>
        <a:defRPr sz="2400" kern="1200">
          <a:solidFill>
            <a:schemeClr val="tx1"/>
          </a:solidFill>
          <a:latin typeface="+mn-lt"/>
          <a:ea typeface="+mn-ea"/>
          <a:cs typeface="+mn-cs"/>
        </a:defRPr>
      </a:lvl3pPr>
      <a:lvl4pPr marL="1828800" indent="-457200" algn="l" rtl="0" eaLnBrk="0" fontAlgn="base" hangingPunct="0">
        <a:spcBef>
          <a:spcPts val="1200"/>
        </a:spcBef>
        <a:spcAft>
          <a:spcPct val="0"/>
        </a:spcAft>
        <a:buClr>
          <a:srgbClr val="FADA7A"/>
        </a:buClr>
        <a:buSzPct val="80000"/>
        <a:buFont typeface="Wingdings" pitchFamily="2" charset="2"/>
        <a:buChar char=""/>
        <a:defRPr sz="1600" kern="1200">
          <a:solidFill>
            <a:schemeClr val="tx1"/>
          </a:solidFill>
          <a:latin typeface="+mn-lt"/>
          <a:ea typeface="+mn-ea"/>
          <a:cs typeface="+mn-cs"/>
        </a:defRPr>
      </a:lvl4pPr>
      <a:lvl5pPr marL="2286000" indent="-457200" algn="l" rtl="0" eaLnBrk="0" fontAlgn="base" hangingPunct="0">
        <a:spcBef>
          <a:spcPts val="1200"/>
        </a:spcBef>
        <a:spcAft>
          <a:spcPct val="0"/>
        </a:spcAft>
        <a:buClr>
          <a:srgbClr val="B88472"/>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sp>
        <p:nvSpPr>
          <p:cNvPr id="1028" name="Rectangle 6"/>
          <p:cNvSpPr>
            <a:spLocks noGrp="1" noChangeArrowheads="1"/>
          </p:cNvSpPr>
          <p:nvPr>
            <p:ph type="title"/>
          </p:nvPr>
        </p:nvSpPr>
        <p:spPr bwMode="auto">
          <a:xfrm>
            <a:off x="1098550" y="228600"/>
            <a:ext cx="6926263" cy="8699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Two</a:t>
            </a:r>
            <a:br>
              <a:rPr lang="en-US"/>
            </a:br>
            <a:r>
              <a:rPr lang="en-US"/>
              <a:t>Lines</a:t>
            </a:r>
          </a:p>
        </p:txBody>
      </p:sp>
      <p:sp>
        <p:nvSpPr>
          <p:cNvPr id="9" name="Text Box 10"/>
          <p:cNvSpPr txBox="1">
            <a:spLocks noChangeArrowheads="1"/>
          </p:cNvSpPr>
          <p:nvPr userDrawn="1"/>
        </p:nvSpPr>
        <p:spPr bwMode="auto">
          <a:xfrm>
            <a:off x="8716963" y="6602413"/>
            <a:ext cx="341312" cy="246062"/>
          </a:xfrm>
          <a:prstGeom prst="rect">
            <a:avLst/>
          </a:prstGeom>
          <a:noFill/>
          <a:ln w="9525">
            <a:noFill/>
            <a:miter lim="800000"/>
            <a:headEnd/>
            <a:tailEnd/>
          </a:ln>
          <a:effectLst/>
        </p:spPr>
        <p:txBody>
          <a:bodyPr wrap="none">
            <a:spAutoFit/>
          </a:bodyPr>
          <a:lstStyle/>
          <a:p>
            <a:pPr algn="r">
              <a:defRPr/>
            </a:pPr>
            <a:fld id="{D450E030-9DA4-408A-8CB9-3F0F94D70FF6}" type="slidenum">
              <a:rPr lang="en-US" sz="1000">
                <a:solidFill>
                  <a:srgbClr val="000000"/>
                </a:solidFill>
                <a:cs typeface="+mn-cs"/>
              </a:rPr>
              <a:pPr algn="r">
                <a:defRPr/>
              </a:pPr>
              <a:t>‹#›</a:t>
            </a:fld>
            <a:endParaRPr lang="en-US" sz="1000" dirty="0">
              <a:solidFill>
                <a:srgbClr val="000000"/>
              </a:solidFill>
              <a:cs typeface="+mn-cs"/>
            </a:endParaRPr>
          </a:p>
        </p:txBody>
      </p:sp>
      <p:sp>
        <p:nvSpPr>
          <p:cNvPr id="10" name="TextBox 9"/>
          <p:cNvSpPr txBox="1"/>
          <p:nvPr userDrawn="1"/>
        </p:nvSpPr>
        <p:spPr>
          <a:xfrm>
            <a:off x="5876926" y="6602413"/>
            <a:ext cx="2676524" cy="215444"/>
          </a:xfrm>
          <a:prstGeom prst="rect">
            <a:avLst/>
          </a:prstGeom>
          <a:noFill/>
        </p:spPr>
        <p:txBody>
          <a:bodyPr wrap="square" rtlCol="0">
            <a:spAutoFit/>
          </a:bodyPr>
          <a:lstStyle/>
          <a:p>
            <a:r>
              <a:rPr lang="en-US" sz="800" dirty="0">
                <a:solidFill>
                  <a:srgbClr val="000000"/>
                </a:solidFill>
                <a:cs typeface="+mn-cs"/>
              </a:rPr>
              <a:t>C02-14-108 Current Budget Issues – PDI 2014v1.1</a:t>
            </a:r>
          </a:p>
        </p:txBody>
      </p:sp>
    </p:spTree>
    <p:extLst>
      <p:ext uri="{BB962C8B-B14F-4D97-AF65-F5344CB8AC3E}">
        <p14:creationId xmlns:p14="http://schemas.microsoft.com/office/powerpoint/2010/main" val="3087728908"/>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Lst>
  <p:hf hdr="0" ftr="0" dt="0"/>
  <p:txStyles>
    <p:title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p:titleStyle>
    <p:bodyStyle>
      <a:lvl1pPr marL="231775" indent="-231775" algn="l" rtl="0" eaLnBrk="0" fontAlgn="base" hangingPunct="0">
        <a:spcBef>
          <a:spcPct val="20000"/>
        </a:spcBef>
        <a:spcAft>
          <a:spcPct val="0"/>
        </a:spcAft>
        <a:buChar char="•"/>
        <a:defRPr>
          <a:solidFill>
            <a:schemeClr val="tx1"/>
          </a:solidFill>
          <a:latin typeface="+mn-lt"/>
          <a:ea typeface="+mn-ea"/>
          <a:cs typeface="+mn-cs"/>
        </a:defRPr>
      </a:lvl1pPr>
      <a:lvl2pPr marL="525463" indent="-261938" algn="l" rtl="0" eaLnBrk="0" fontAlgn="base" hangingPunct="0">
        <a:spcBef>
          <a:spcPct val="20000"/>
        </a:spcBef>
        <a:spcAft>
          <a:spcPct val="0"/>
        </a:spcAft>
        <a:buFont typeface="Arial" charset="0"/>
        <a:buChar char="–"/>
        <a:defRPr>
          <a:solidFill>
            <a:schemeClr val="tx1"/>
          </a:solidFill>
          <a:latin typeface="+mn-lt"/>
        </a:defRPr>
      </a:lvl2pPr>
      <a:lvl3pPr marL="750888" indent="-223838" algn="l" rtl="0" eaLnBrk="0" fontAlgn="base" hangingPunct="0">
        <a:spcBef>
          <a:spcPct val="20000"/>
        </a:spcBef>
        <a:spcAft>
          <a:spcPct val="0"/>
        </a:spcAft>
        <a:buChar char="•"/>
        <a:defRPr sz="1600">
          <a:solidFill>
            <a:schemeClr val="tx1"/>
          </a:solidFill>
          <a:latin typeface="+mn-lt"/>
        </a:defRPr>
      </a:lvl3pPr>
      <a:lvl4pPr marL="952500" indent="-200025" algn="l" rtl="0" eaLnBrk="0" fontAlgn="base" hangingPunct="0">
        <a:spcBef>
          <a:spcPct val="20000"/>
        </a:spcBef>
        <a:spcAft>
          <a:spcPct val="0"/>
        </a:spcAft>
        <a:buFont typeface="Arial" charset="0"/>
        <a:buChar char="–"/>
        <a:defRPr sz="1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438400" y="-148046"/>
            <a:ext cx="6248400" cy="1053737"/>
          </a:xfrm>
        </p:spPr>
        <p:txBody>
          <a:bodyPr>
            <a:noAutofit/>
          </a:bodyPr>
          <a:lstStyle/>
          <a:p>
            <a:pPr algn="ctr" eaLnBrk="1" fontAlgn="auto" hangingPunct="1">
              <a:spcAft>
                <a:spcPts val="0"/>
              </a:spcAft>
              <a:defRPr/>
            </a:pPr>
            <a:br>
              <a:rPr lang="en-US" sz="4800" b="1" dirty="0">
                <a:solidFill>
                  <a:schemeClr val="bg1"/>
                </a:solidFill>
              </a:rPr>
            </a:br>
            <a:r>
              <a:rPr lang="en-US" sz="4800" b="1" dirty="0">
                <a:solidFill>
                  <a:schemeClr val="bg1"/>
                </a:solidFill>
              </a:rPr>
              <a:t>ASMC Value Proposition</a:t>
            </a:r>
          </a:p>
        </p:txBody>
      </p:sp>
      <p:sp>
        <p:nvSpPr>
          <p:cNvPr id="12" name="Slide Number Placeholder 11"/>
          <p:cNvSpPr>
            <a:spLocks noGrp="1"/>
          </p:cNvSpPr>
          <p:nvPr>
            <p:ph type="sldNum" sz="quarter" idx="12"/>
          </p:nvPr>
        </p:nvSpPr>
        <p:spPr/>
        <p:txBody>
          <a:bodyPr/>
          <a:lstStyle/>
          <a:p>
            <a:pPr>
              <a:defRPr/>
            </a:pPr>
            <a:fld id="{4E473A47-B678-4DF0-8B24-BF7E12F51EA5}" type="slidenum">
              <a:rPr lang="en-US" smtClean="0"/>
              <a:pPr>
                <a:defRPr/>
              </a:pPr>
              <a:t>1</a:t>
            </a:fld>
            <a:endParaRPr lang="en-US" dirty="0"/>
          </a:p>
        </p:txBody>
      </p:sp>
      <p:pic>
        <p:nvPicPr>
          <p:cNvPr id="8196" name="Picture 6" descr="ASMC color logo hi.jpg"/>
          <p:cNvPicPr>
            <a:picLocks noChangeAspect="1"/>
          </p:cNvPicPr>
          <p:nvPr/>
        </p:nvPicPr>
        <p:blipFill>
          <a:blip r:embed="rId2" cstate="print"/>
          <a:srcRect/>
          <a:stretch>
            <a:fillRect/>
          </a:stretch>
        </p:blipFill>
        <p:spPr bwMode="auto">
          <a:xfrm>
            <a:off x="0" y="0"/>
            <a:ext cx="1828800" cy="1676400"/>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3421319219"/>
              </p:ext>
            </p:extLst>
          </p:nvPr>
        </p:nvGraphicFramePr>
        <p:xfrm>
          <a:off x="-261258" y="2229790"/>
          <a:ext cx="9322131" cy="4455160"/>
        </p:xfrm>
        <a:graphic>
          <a:graphicData uri="http://schemas.openxmlformats.org/drawingml/2006/table">
            <a:tbl>
              <a:tblPr firstRow="1" bandRow="1"/>
              <a:tblGrid>
                <a:gridCol w="1792718">
                  <a:extLst>
                    <a:ext uri="{9D8B030D-6E8A-4147-A177-3AD203B41FA5}">
                      <a16:colId xmlns:a16="http://schemas.microsoft.com/office/drawing/2014/main" val="20000"/>
                    </a:ext>
                  </a:extLst>
                </a:gridCol>
                <a:gridCol w="7529413">
                  <a:extLst>
                    <a:ext uri="{9D8B030D-6E8A-4147-A177-3AD203B41FA5}">
                      <a16:colId xmlns:a16="http://schemas.microsoft.com/office/drawing/2014/main" val="20001"/>
                    </a:ext>
                  </a:extLst>
                </a:gridCol>
              </a:tblGrid>
              <a:tr h="37084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r"/>
                      <a:r>
                        <a:rPr lang="en-US" sz="1400" b="1" dirty="0">
                          <a:solidFill>
                            <a:schemeClr val="accent5"/>
                          </a:solidFill>
                          <a:latin typeface="+mj-lt"/>
                        </a:rPr>
                        <a:t>ASMC supports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r>
                        <a:rPr lang="en-US" sz="1400" dirty="0">
                          <a:latin typeface="+mn-lt"/>
                        </a:rPr>
                        <a:t>A global community of defense financial managers, military comptrollers, and </a:t>
                      </a:r>
                      <a:r>
                        <a:rPr lang="en-US" sz="1400" kern="1200" dirty="0">
                          <a:solidFill>
                            <a:schemeClr val="tx1"/>
                          </a:solidFill>
                          <a:latin typeface="+mn-lt"/>
                          <a:ea typeface="+mn-ea"/>
                          <a:cs typeface="+mn-cs"/>
                        </a:rPr>
                        <a:t>corporate members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A383A"/>
                      </a:solidFill>
                      <a:prstDash val="solid"/>
                      <a:round/>
                      <a:headEnd type="none" w="med" len="med"/>
                      <a:tailEnd type="none" w="med" len="med"/>
                    </a:lnT>
                    <a:lnB w="12700" cap="flat" cmpd="sng" algn="ctr">
                      <a:solidFill>
                        <a:srgbClr val="3A383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r"/>
                      <a:r>
                        <a:rPr lang="en-US" sz="1400" b="1" dirty="0">
                          <a:solidFill>
                            <a:schemeClr val="accent5"/>
                          </a:solidFill>
                          <a:latin typeface="+mj-lt"/>
                        </a:rPr>
                        <a:t>Who need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r>
                        <a:rPr lang="en-US" sz="1400" dirty="0">
                          <a:latin typeface="+mn-lt"/>
                        </a:rPr>
                        <a:t>Convenient, affordable, and collaborative opportunities for leadership and education that further enable the support of warfighters, the National Military Strategy, and the overall federal financial management (FM) profession, while enhancing their career development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A383A"/>
                      </a:solidFill>
                      <a:prstDash val="solid"/>
                      <a:round/>
                      <a:headEnd type="none" w="med" len="med"/>
                      <a:tailEnd type="none" w="med" len="med"/>
                    </a:lnT>
                    <a:lnB w="12700" cap="flat" cmpd="sng" algn="ctr">
                      <a:solidFill>
                        <a:srgbClr val="3A383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r"/>
                      <a:r>
                        <a:rPr lang="en-US" sz="1400" b="1" dirty="0">
                          <a:solidFill>
                            <a:schemeClr val="accent5"/>
                          </a:solidFill>
                          <a:latin typeface="+mj-lt"/>
                        </a:rPr>
                        <a:t>By providing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tx1"/>
                          </a:solidFill>
                          <a:latin typeface="+mn-lt"/>
                          <a:ea typeface="+mn-ea"/>
                          <a:cs typeface="+mn-cs"/>
                        </a:rPr>
                        <a:t>Educational materials, training courses, the Certified Defense Financial Manager (CDFM) certification; leadership opportunities at National and Chapter levels, opportunities to enhance communication skills and contribute to the federal FM body of knowledge; and in-person and virtual access to a global network of peers, and a knowledgeable and customer service-oriented staff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A383A"/>
                      </a:solidFill>
                      <a:prstDash val="solid"/>
                      <a:round/>
                      <a:headEnd type="none" w="med" len="med"/>
                      <a:tailEnd type="none" w="med" len="med"/>
                    </a:lnT>
                    <a:lnB w="12700" cap="flat" cmpd="sng" algn="ctr">
                      <a:solidFill>
                        <a:srgbClr val="3A383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r"/>
                      <a:r>
                        <a:rPr lang="en-US" sz="1400" b="1" dirty="0">
                          <a:solidFill>
                            <a:schemeClr val="accent5"/>
                          </a:solidFill>
                          <a:latin typeface="+mj-lt"/>
                        </a:rPr>
                        <a:t>As a result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r>
                        <a:rPr lang="en-US" sz="1400" dirty="0">
                          <a:latin typeface="+mn-lt"/>
                        </a:rPr>
                        <a:t>Financial managers who are members or certificants of ASMC are equipped with the latest innovations, industry knowledge, and best practices; possess a broader understanding of defense FM policies and operations; and differentiate themselves as highly qualified candidates for positions within the DoD, the United States Coast Guard, other federal agencies, and the private sector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A383A"/>
                      </a:solidFill>
                      <a:prstDash val="solid"/>
                      <a:round/>
                      <a:headEnd type="none" w="med" len="med"/>
                      <a:tailEnd type="none" w="med" len="med"/>
                    </a:lnT>
                    <a:lnB w="12700" cap="flat" cmpd="sng" algn="ctr">
                      <a:solidFill>
                        <a:srgbClr val="3A383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r"/>
                      <a:r>
                        <a:rPr lang="en-US" sz="1400" b="1" dirty="0">
                          <a:solidFill>
                            <a:schemeClr val="accent5"/>
                          </a:solidFill>
                          <a:latin typeface="+mj-lt"/>
                        </a:rPr>
                        <a:t>Because of</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r>
                        <a:rPr lang="en-US" sz="1400" kern="1200" dirty="0">
                          <a:solidFill>
                            <a:schemeClr val="tx1"/>
                          </a:solidFill>
                          <a:latin typeface="+mn-lt"/>
                          <a:ea typeface="+mn-ea"/>
                          <a:cs typeface="+mn-cs"/>
                        </a:rPr>
                        <a:t>ASMC’s status as a premier defense financial management education provider, it is recognized as a prestigious organization for leaders and other individuals serving in or supporting the defense FM community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A383A"/>
                      </a:solidFill>
                      <a:prstDash val="solid"/>
                      <a:round/>
                      <a:headEnd type="none" w="med" len="med"/>
                      <a:tailEnd type="none" w="med" len="med"/>
                    </a:lnT>
                    <a:lnB w="12700" cap="flat" cmpd="sng" algn="ctr">
                      <a:solidFill>
                        <a:srgbClr val="3A383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algn="r"/>
                      <a:r>
                        <a:rPr lang="en-US" sz="1400" b="1" dirty="0">
                          <a:solidFill>
                            <a:schemeClr val="accent5"/>
                          </a:solidFill>
                          <a:latin typeface="+mj-lt"/>
                        </a:rPr>
                        <a:t>Unlike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r>
                        <a:rPr lang="en-US" sz="1400" dirty="0">
                          <a:latin typeface="+mn-lt"/>
                        </a:rPr>
                        <a:t>Competitive membership organizations or educational programs that provide products and services to the financial management profession but do not offer ASMC’s unique specialization in military comptrollership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A383A"/>
                      </a:solidFill>
                      <a:prstDash val="solid"/>
                      <a:round/>
                      <a:headEnd type="none" w="med" len="med"/>
                      <a:tailEnd type="none" w="med" len="med"/>
                    </a:lnT>
                    <a:lnB w="12700" cap="flat" cmpd="sng" algn="ctr">
                      <a:solidFill>
                        <a:srgbClr val="3A383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Mod">
  <a:themeElements>
    <a:clrScheme name="Custom 1">
      <a:dk1>
        <a:sysClr val="windowText" lastClr="000000"/>
      </a:dk1>
      <a:lt1>
        <a:sysClr val="window" lastClr="FFFFFF"/>
      </a:lt1>
      <a:dk2>
        <a:srgbClr val="17365D"/>
      </a:dk2>
      <a:lt2>
        <a:srgbClr val="EEECE1"/>
      </a:lt2>
      <a:accent1>
        <a:srgbClr val="244061"/>
      </a:accent1>
      <a:accent2>
        <a:srgbClr val="C0504D"/>
      </a:accent2>
      <a:accent3>
        <a:srgbClr val="4F6228"/>
      </a:accent3>
      <a:accent4>
        <a:srgbClr val="8064A2"/>
      </a:accent4>
      <a:accent5>
        <a:srgbClr val="4BACC6"/>
      </a:accent5>
      <a:accent6>
        <a:srgbClr val="F79646"/>
      </a:accent6>
      <a:hlink>
        <a:srgbClr val="0000FF"/>
      </a:hlink>
      <a:folHlink>
        <a:srgbClr val="800080"/>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1_Engine Room Template for OUSDC v15 - without Seal">
  <a:themeElements>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 Room Template for OUSDC v15 - without Se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Arial" charset="0"/>
          </a:defRPr>
        </a:defPPr>
      </a:lstStyle>
    </a:lnDef>
  </a:objectDefaults>
  <a:extraClrSchemeLst>
    <a:extraClrScheme>
      <a:clrScheme name="Engine Room Template for OUSDC v15 - without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 Room Template for OUSDC v15 - without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 Room Template for OUSDC v15 - without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 Room Template for OUSDC v15 - without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 Room Template for OUSDC v15 - without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 Room Template for OUSDC v15 - without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 Room Template for OUSDC v15 - without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 Room Template for OUSDC v15 - without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 Room Template for OUSDC v15 - without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 Room Template for OUSDC v15 - without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 Room Template for OUSDC v15 - without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 Room Template for OUSDC v15 - without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18454</TotalTime>
  <Words>243</Words>
  <Application>Microsoft Macintosh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Courier New</vt:lpstr>
      <vt:lpstr>Trebuchet MS</vt:lpstr>
      <vt:lpstr>Wingdings</vt:lpstr>
      <vt:lpstr>Mod</vt:lpstr>
      <vt:lpstr>1_Engine Room Template for OUSDC v15 - without Seal</vt:lpstr>
      <vt:lpstr> ASMC Value Proposition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Defense Financial Management and You</dc:title>
  <dc:creator>Al Tucker</dc:creator>
  <cp:lastModifiedBy>Fred A. Runnels</cp:lastModifiedBy>
  <cp:revision>752</cp:revision>
  <cp:lastPrinted>2018-03-05T20:25:47Z</cp:lastPrinted>
  <dcterms:created xsi:type="dcterms:W3CDTF">2009-10-19T09:38:11Z</dcterms:created>
  <dcterms:modified xsi:type="dcterms:W3CDTF">2019-07-25T14:39:17Z</dcterms:modified>
</cp:coreProperties>
</file>